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3" r:id="rId6"/>
    <p:sldId id="260" r:id="rId7"/>
    <p:sldId id="264" r:id="rId8"/>
    <p:sldId id="265" r:id="rId9"/>
    <p:sldId id="266" r:id="rId10"/>
    <p:sldId id="267" r:id="rId11"/>
    <p:sldId id="259" r:id="rId12"/>
    <p:sldId id="268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delamanodemaria.com/wp-content/uploads/2013/07/todo-el-que-cumpla-la-voluntad-de-mi-Padre-celestial.jp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s-CO" sz="7200" dirty="0" smtClean="0">
                <a:latin typeface="Algerian" pitchFamily="82" charset="0"/>
              </a:rPr>
              <a:t/>
            </a:r>
            <a:br>
              <a:rPr lang="es-CO" sz="7200" dirty="0" smtClean="0">
                <a:latin typeface="Algerian" pitchFamily="82" charset="0"/>
              </a:rPr>
            </a:br>
            <a:r>
              <a:rPr lang="es-CO" sz="6600" dirty="0" smtClean="0">
                <a:latin typeface="Algerian" pitchFamily="82" charset="0"/>
              </a:rPr>
              <a:t>REQUICITO PARA SER </a:t>
            </a:r>
            <a:br>
              <a:rPr lang="es-CO" sz="6600" dirty="0" smtClean="0">
                <a:latin typeface="Algerian" pitchFamily="82" charset="0"/>
              </a:rPr>
            </a:br>
            <a:r>
              <a:rPr lang="es-CO" sz="6600" dirty="0" smtClean="0">
                <a:latin typeface="Algerian" pitchFamily="82" charset="0"/>
              </a:rPr>
              <a:t>HERMANO DE JESÚS</a:t>
            </a:r>
            <a:endParaRPr lang="es-CO" sz="7200" dirty="0">
              <a:latin typeface="Algerian" pitchFamily="82" charset="0"/>
            </a:endParaRPr>
          </a:p>
        </p:txBody>
      </p:sp>
      <p:sp>
        <p:nvSpPr>
          <p:cNvPr id="5" name="4 Menos"/>
          <p:cNvSpPr/>
          <p:nvPr/>
        </p:nvSpPr>
        <p:spPr>
          <a:xfrm>
            <a:off x="-396552" y="811560"/>
            <a:ext cx="9937104" cy="2286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5 Menos"/>
          <p:cNvSpPr/>
          <p:nvPr/>
        </p:nvSpPr>
        <p:spPr>
          <a:xfrm>
            <a:off x="-864604" y="5851627"/>
            <a:ext cx="10873208" cy="2286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9682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odo-el-que-cumpla-la-voluntad-de-mi-Padre-celestia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264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>
                <a:solidFill>
                  <a:srgbClr val="FF0000"/>
                </a:solidFill>
                <a:latin typeface="Agency FB" pitchFamily="34" charset="0"/>
              </a:rPr>
              <a:t>EL VERDADERO PARENTESCO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925144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u="sng" dirty="0" smtClean="0">
                <a:solidFill>
                  <a:schemeClr val="bg1"/>
                </a:solidFill>
              </a:rPr>
              <a:t>Mt. 12: 46-50</a:t>
            </a:r>
            <a:r>
              <a:rPr lang="es-CO" sz="3600" b="1" u="sng" dirty="0">
                <a:solidFill>
                  <a:schemeClr val="bg1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s-CO" dirty="0">
                <a:solidFill>
                  <a:schemeClr val="bg1"/>
                </a:solidFill>
              </a:rPr>
              <a:t>“</a:t>
            </a:r>
            <a:r>
              <a:rPr lang="es-CO" i="1" dirty="0">
                <a:solidFill>
                  <a:schemeClr val="bg1"/>
                </a:solidFill>
                <a:latin typeface="Agency FB" pitchFamily="34" charset="0"/>
              </a:rPr>
              <a:t>Todavía estaba hablando a la multitud, cuando su madre y sus hermanos, que estaban afuera, trataban de hablar con él. Alguien le dijo: ‘Tu madre y tus hermanos están ahí afuera y quieren hablarte’. Jesús le respondió: ‘¿Quién es mi madre y quiénes son mis hermanos?’. Y señalando con la mano a sus discípulos, agregó: ‘Estos son mi madre y mis hermanos. Porque todo el que hace la voluntad de mi Padre que está en el cielo, ese es mi hermano, mi hermana y mi madre</a:t>
            </a:r>
            <a:r>
              <a:rPr lang="es-CO" dirty="0" smtClean="0">
                <a:solidFill>
                  <a:schemeClr val="bg1"/>
                </a:solidFill>
              </a:rPr>
              <a:t>’”.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4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915000" cy="2448272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Con esta aseveración Jesús destaca que aún su propia madre es más madre de Él por hacer la voluntad del Padre </a:t>
            </a:r>
            <a:r>
              <a:rPr lang="es-CO" dirty="0" smtClean="0"/>
              <a:t>celestial que </a:t>
            </a:r>
            <a:r>
              <a:rPr lang="es-CO" dirty="0"/>
              <a:t>por haberle </a:t>
            </a:r>
            <a:r>
              <a:rPr lang="es-CO" dirty="0" smtClean="0"/>
              <a:t>dado a luz. </a:t>
            </a:r>
            <a:r>
              <a:rPr lang="es-CO" dirty="0"/>
              <a:t>Más aun, nos está ofreciendo a todos el calor y la intimidad de una familia. </a:t>
            </a:r>
            <a:endParaRPr lang="es-CO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5" y="201096"/>
            <a:ext cx="2526716" cy="2579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7504" y="3789040"/>
            <a:ext cx="88569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Esta postura </a:t>
            </a:r>
            <a:r>
              <a:rPr lang="es-CO" sz="2400" dirty="0" smtClean="0">
                <a:solidFill>
                  <a:srgbClr val="FF0000"/>
                </a:solidFill>
              </a:rPr>
              <a:t>está de acuerdo  </a:t>
            </a:r>
            <a:r>
              <a:rPr lang="es-CO" sz="2400" dirty="0">
                <a:solidFill>
                  <a:srgbClr val="FF0000"/>
                </a:solidFill>
              </a:rPr>
              <a:t>con su predicación del Amor como fundamento de la </a:t>
            </a:r>
            <a:r>
              <a:rPr lang="es-CO" sz="2400" dirty="0" smtClean="0">
                <a:solidFill>
                  <a:srgbClr val="FF0000"/>
                </a:solidFill>
              </a:rPr>
              <a:t>Ley</a:t>
            </a:r>
            <a:r>
              <a:rPr lang="es-CO" sz="2400" dirty="0">
                <a:solidFill>
                  <a:srgbClr val="FF0000"/>
                </a:solidFill>
              </a:rPr>
              <a:t>. Ya no se trata de un Dios distante (relación vertical), inalcanzable, a quien debemos someternos. Con Jesús </a:t>
            </a:r>
            <a:r>
              <a:rPr lang="es-CO" sz="2400" dirty="0" smtClean="0">
                <a:solidFill>
                  <a:srgbClr val="FF0000"/>
                </a:solidFill>
              </a:rPr>
              <a:t>como nuestro Hermano MAYOR hemos </a:t>
            </a:r>
            <a:r>
              <a:rPr lang="es-CO" sz="2400" dirty="0">
                <a:solidFill>
                  <a:srgbClr val="FF0000"/>
                </a:solidFill>
              </a:rPr>
              <a:t>pasado a formar parte de la “familia divina”, en la que todos somos hermanos y hermanas en Cristo Jesús (relación horizontal) y adquirimos el carácter de hijos del Padre</a:t>
            </a:r>
            <a:r>
              <a:rPr lang="es-CO" sz="2400" dirty="0" smtClean="0">
                <a:solidFill>
                  <a:srgbClr val="FF0000"/>
                </a:solidFill>
              </a:rPr>
              <a:t>.</a:t>
            </a:r>
            <a:endParaRPr lang="es-CO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473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2656"/>
            <a:ext cx="6669087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5229200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¿Te interesa pertenecer a la familia de Jesús? </a:t>
            </a:r>
            <a:endParaRPr lang="es-CO" sz="2400" dirty="0" smtClean="0"/>
          </a:p>
          <a:p>
            <a:pPr algn="ctr"/>
            <a:r>
              <a:rPr lang="es-CO" sz="2400" dirty="0" smtClean="0"/>
              <a:t>“</a:t>
            </a:r>
            <a:r>
              <a:rPr lang="es-CO" sz="2800" b="1" i="1" dirty="0">
                <a:solidFill>
                  <a:srgbClr val="FF0000"/>
                </a:solidFill>
                <a:latin typeface="Agency FB" pitchFamily="34" charset="0"/>
              </a:rPr>
              <a:t>Todo el que hace la voluntad de mi Padre que está en el cielo, ese es mi hermano, mi hermana y mi madre</a:t>
            </a:r>
            <a:r>
              <a:rPr lang="es-CO" sz="2400" dirty="0"/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317118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Una de las grandes tragedias humanas de la vida de Jesús fue que, durante Su vida, los que tuvo más cerca y Le eran más queridos no Le comprendieron.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Juan 7:5 </a:t>
            </a:r>
            <a:r>
              <a:rPr lang="es-CO" dirty="0" smtClean="0"/>
              <a:t>dice: «</a:t>
            </a:r>
            <a:r>
              <a:rPr lang="es-CO" dirty="0" smtClean="0">
                <a:latin typeface="Agency FB" pitchFamily="34" charset="0"/>
              </a:rPr>
              <a:t>Porque </a:t>
            </a:r>
            <a:r>
              <a:rPr lang="es-CO" dirty="0">
                <a:latin typeface="Agency FB" pitchFamily="34" charset="0"/>
              </a:rPr>
              <a:t>ni siquiera </a:t>
            </a:r>
            <a:r>
              <a:rPr lang="es-CO" dirty="0" smtClean="0">
                <a:latin typeface="Agency FB" pitchFamily="34" charset="0"/>
              </a:rPr>
              <a:t>sus </a:t>
            </a:r>
            <a:r>
              <a:rPr lang="es-CO" dirty="0">
                <a:latin typeface="Agency FB" pitchFamily="34" charset="0"/>
              </a:rPr>
              <a:t>hermanos </a:t>
            </a:r>
            <a:r>
              <a:rPr lang="es-CO" dirty="0" smtClean="0">
                <a:latin typeface="Agency FB" pitchFamily="34" charset="0"/>
              </a:rPr>
              <a:t>creían </a:t>
            </a:r>
            <a:r>
              <a:rPr lang="es-CO" dirty="0">
                <a:latin typeface="Agency FB" pitchFamily="34" charset="0"/>
              </a:rPr>
              <a:t>en Él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r>
              <a:rPr lang="es-CO" dirty="0"/>
              <a:t>Marcos </a:t>
            </a:r>
            <a:r>
              <a:rPr lang="es-CO" dirty="0" smtClean="0"/>
              <a:t>3. 21 nos dice que  «</a:t>
            </a:r>
            <a:r>
              <a:rPr lang="es-CO" dirty="0" smtClean="0">
                <a:latin typeface="Agency FB" pitchFamily="34" charset="0"/>
              </a:rPr>
              <a:t>Cuando </a:t>
            </a:r>
            <a:r>
              <a:rPr lang="es-CO" dirty="0">
                <a:latin typeface="Agency FB" pitchFamily="34" charset="0"/>
              </a:rPr>
              <a:t>lo oyeron los suyos, vinieron para prenderle; porque decían: Está fuera de </a:t>
            </a:r>
            <a:r>
              <a:rPr lang="es-CO" dirty="0" smtClean="0">
                <a:latin typeface="Agency FB" pitchFamily="34" charset="0"/>
              </a:rPr>
              <a:t>sí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r>
              <a:rPr lang="es-CO" dirty="0" smtClean="0"/>
              <a:t>A ellos les </a:t>
            </a:r>
            <a:r>
              <a:rPr lang="es-CO" dirty="0"/>
              <a:t>parecía que se estaba dedicando a tirar Su vida por la borda en una locura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511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Ha sucedido muchas veces que, cuando una persona se embarca en la Obra de Jesucristo, sus parientes y amigos no la pueden entender y le son hostiles. </a:t>
            </a:r>
          </a:p>
          <a:p>
            <a:pPr marL="0" indent="0" algn="ctr">
              <a:buNone/>
            </a:pPr>
            <a:r>
              <a:rPr lang="es-CO" dirty="0" smtClean="0"/>
              <a:t> "</a:t>
            </a:r>
            <a:r>
              <a:rPr lang="es-CO" b="1" dirty="0" smtClean="0">
                <a:latin typeface="Agency FB" pitchFamily="34" charset="0"/>
              </a:rPr>
              <a:t>Un </a:t>
            </a:r>
            <a:r>
              <a:rPr lang="es-CO" b="1" dirty="0">
                <a:latin typeface="Agency FB" pitchFamily="34" charset="0"/>
              </a:rPr>
              <a:t>cristiano no tiene más parientes que los santos</a:t>
            </a:r>
            <a:r>
              <a:rPr lang="es-CO" dirty="0"/>
              <a:t>,» dijo uno de los primeros mártires.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Muchos </a:t>
            </a:r>
            <a:r>
              <a:rPr lang="es-CO" dirty="0"/>
              <a:t>de los primeros cuáqueros pasaron esta -amarga experiencia. Cuando Edward Burrough se sintió llamado al nuevo camino, «</a:t>
            </a:r>
            <a:r>
              <a:rPr lang="es-CO" dirty="0">
                <a:latin typeface="Agency FB" pitchFamily="34" charset="0"/>
              </a:rPr>
              <a:t>sus padres disintieron de su "espíritu fanático</a:t>
            </a:r>
            <a:r>
              <a:rPr lang="es-CO" dirty="0"/>
              <a:t>" y </a:t>
            </a:r>
            <a:r>
              <a:rPr lang="es-CO" dirty="0">
                <a:latin typeface="Agency FB" pitchFamily="34" charset="0"/>
              </a:rPr>
              <a:t>le echaron de casa</a:t>
            </a:r>
            <a:r>
              <a:rPr lang="es-CO" dirty="0"/>
              <a:t>.» Le suplicó humildemente a su padre: «¡</a:t>
            </a:r>
            <a:r>
              <a:rPr lang="es-CO" dirty="0">
                <a:latin typeface="Agency FB" pitchFamily="34" charset="0"/>
              </a:rPr>
              <a:t>Déjame que me quede, y seré tu servidor</a:t>
            </a:r>
            <a:r>
              <a:rPr lang="es-CO" dirty="0"/>
              <a:t>! </a:t>
            </a:r>
            <a:r>
              <a:rPr lang="es-CO" dirty="0">
                <a:latin typeface="Agency FB" pitchFamily="34" charset="0"/>
              </a:rPr>
              <a:t>Haré para ti el trabajo de un jornalero. ¡Déjame quedarme</a:t>
            </a:r>
            <a:r>
              <a:rPr lang="es-CO" dirty="0" smtClean="0">
                <a:latin typeface="Agency FB" pitchFamily="34" charset="0"/>
              </a:rPr>
              <a:t>!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Pero, como dice un biógrafo: "Su padre se mantuvo impertérrito; y por más que el joven amaba su hogar y su ambiente familiar, su padre no quiso saber más de él</a:t>
            </a:r>
            <a:r>
              <a:rPr lang="es-CO" dirty="0" smtClean="0"/>
              <a:t>.»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4688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La verdadera amistad y el verdadero amor se basan en ciertas cosas sin las que no pueden existir.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1). </a:t>
            </a:r>
            <a:r>
              <a:rPr lang="es-CO" b="1" u="sng" dirty="0"/>
              <a:t>La amistad se basa en un ideal común</a:t>
            </a:r>
            <a:r>
              <a:rPr lang="es-CO" dirty="0"/>
              <a:t>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Personas </a:t>
            </a:r>
            <a:r>
              <a:rPr lang="es-CO" dirty="0"/>
              <a:t>que son muy diferentes de ambiente, de equipamiento intelectual y aun de métodos, pueden ser buenos amigos si tienen un ideal común por el que trabajan y que tienen por meta.</a:t>
            </a:r>
          </a:p>
          <a:p>
            <a:endParaRPr lang="es-CO" dirty="0" smtClean="0"/>
          </a:p>
          <a:p>
            <a:pPr marL="0" indent="0">
              <a:buNone/>
            </a:pPr>
            <a:r>
              <a:rPr lang="es-CO" sz="3500" b="1" dirty="0">
                <a:solidFill>
                  <a:srgbClr val="FF0000"/>
                </a:solidFill>
              </a:rPr>
              <a:t>2</a:t>
            </a:r>
            <a:r>
              <a:rPr lang="es-CO" sz="3500" b="1" dirty="0" smtClean="0">
                <a:solidFill>
                  <a:srgbClr val="FF0000"/>
                </a:solidFill>
              </a:rPr>
              <a:t>). </a:t>
            </a:r>
            <a:r>
              <a:rPr lang="es-CO" b="1" u="sng" dirty="0"/>
              <a:t>La amistad se basa en una experiencia común, y en los recuerdos que deja</a:t>
            </a:r>
            <a:r>
              <a:rPr lang="es-CO" dirty="0"/>
              <a:t>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Muchas </a:t>
            </a:r>
            <a:r>
              <a:rPr lang="es-CO" dirty="0"/>
              <a:t>veces la amistad surge de haber pasado por alguna gran experiencia que pueden revivir </a:t>
            </a:r>
            <a:r>
              <a:rPr lang="es-CO" dirty="0" smtClean="0"/>
              <a:t>juntos, con </a:t>
            </a:r>
            <a:r>
              <a:rPr lang="es-CO" dirty="0"/>
              <a:t>el Señor Jesucristo y la amistad de todos los que aman al Señor.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4592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26642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500" b="1" dirty="0">
                <a:solidFill>
                  <a:srgbClr val="FF0000"/>
                </a:solidFill>
              </a:rPr>
              <a:t>3</a:t>
            </a:r>
            <a:r>
              <a:rPr lang="es-CO" dirty="0" smtClean="0"/>
              <a:t>). </a:t>
            </a:r>
            <a:r>
              <a:rPr lang="es-CO" b="1" u="sng" dirty="0"/>
              <a:t>El verdadero amor se basa en la obediencia. </a:t>
            </a:r>
            <a:endParaRPr lang="es-CO" b="1" u="sng" dirty="0" smtClean="0"/>
          </a:p>
          <a:p>
            <a:pPr marL="0" indent="0">
              <a:buNone/>
            </a:pPr>
            <a:r>
              <a:rPr lang="es-CO" dirty="0" smtClean="0"/>
              <a:t>«</a:t>
            </a:r>
            <a:r>
              <a:rPr lang="es-CO" dirty="0">
                <a:latin typeface="Agency FB" pitchFamily="34" charset="0"/>
              </a:rPr>
              <a:t>Vosotros sois mis amigos </a:t>
            </a:r>
            <a:r>
              <a:rPr lang="es-CO" dirty="0"/>
              <a:t>-dice Jesús- </a:t>
            </a:r>
            <a:r>
              <a:rPr lang="es-CO" dirty="0">
                <a:latin typeface="Agency FB" pitchFamily="34" charset="0"/>
              </a:rPr>
              <a:t>si hacéis lo que Yo os mando</a:t>
            </a:r>
            <a:r>
              <a:rPr lang="es-CO" dirty="0"/>
              <a:t>»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Juan 15:14). </a:t>
            </a:r>
            <a:r>
              <a:rPr lang="es-CO" dirty="0"/>
              <a:t>No hay manera de demostrar la realidad del amor más que por el espíritu de obediencia</a:t>
            </a:r>
            <a:r>
              <a:rPr lang="es-CO" dirty="0" smtClean="0"/>
              <a:t>. Como lo dice (Juan </a:t>
            </a:r>
            <a:r>
              <a:rPr lang="es-CO" dirty="0"/>
              <a:t>14:15).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Si </a:t>
            </a:r>
            <a:r>
              <a:rPr lang="es-CO" dirty="0">
                <a:latin typeface="Agency FB" pitchFamily="34" charset="0"/>
              </a:rPr>
              <a:t>me amáis, guardad mis </a:t>
            </a:r>
            <a:r>
              <a:rPr lang="es-CO" dirty="0" smtClean="0">
                <a:latin typeface="Agency FB" pitchFamily="34" charset="0"/>
              </a:rPr>
              <a:t>mandamientos</a:t>
            </a:r>
            <a:r>
              <a:rPr lang="es-CO" dirty="0" smtClean="0"/>
              <a:t>».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3501008"/>
            <a:ext cx="56886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Nota: Aquí aparecen tres cosas que </a:t>
            </a:r>
            <a:r>
              <a:rPr lang="es-CO" sz="2400" dirty="0" smtClean="0"/>
              <a:t>van </a:t>
            </a:r>
            <a:r>
              <a:rPr lang="es-CO" sz="2400" dirty="0"/>
              <a:t>íntimamente unidas: (</a:t>
            </a:r>
            <a:r>
              <a:rPr lang="es-CO" sz="2400" b="1" dirty="0">
                <a:solidFill>
                  <a:srgbClr val="FF0000"/>
                </a:solidFill>
              </a:rPr>
              <a:t>1</a:t>
            </a:r>
            <a:r>
              <a:rPr lang="es-CO" sz="2400" dirty="0"/>
              <a:t>), el amor (</a:t>
            </a:r>
            <a:r>
              <a:rPr lang="es-CO" sz="2400" b="1" dirty="0">
                <a:solidFill>
                  <a:srgbClr val="FF0000"/>
                </a:solidFill>
              </a:rPr>
              <a:t>2</a:t>
            </a:r>
            <a:r>
              <a:rPr lang="es-CO" sz="2400" dirty="0"/>
              <a:t>), la amistad y (</a:t>
            </a:r>
            <a:r>
              <a:rPr lang="es-CO" sz="2400" b="1" dirty="0">
                <a:solidFill>
                  <a:srgbClr val="FF0000"/>
                </a:solidFill>
              </a:rPr>
              <a:t>3</a:t>
            </a:r>
            <a:r>
              <a:rPr lang="es-CO" sz="2400" dirty="0"/>
              <a:t>), la obediencia. Por tanto, tu no puedes decir que amas a Cristo, si no guardas sus Mandamientos registrados en </a:t>
            </a:r>
            <a:r>
              <a:rPr lang="es-CO" sz="2400" dirty="0">
                <a:solidFill>
                  <a:srgbClr val="FF0000"/>
                </a:solidFill>
              </a:rPr>
              <a:t>(Éxo.20: 3-17), </a:t>
            </a:r>
            <a:r>
              <a:rPr lang="es-CO" sz="2400" dirty="0"/>
              <a:t>lo cual incluye por su puesto la observancia del sábado como día de </a:t>
            </a:r>
            <a:r>
              <a:rPr lang="es-CO" sz="2400" dirty="0" smtClean="0"/>
              <a:t>reposo ordenado por Él. </a:t>
            </a:r>
            <a:r>
              <a:rPr lang="es-CO" sz="2400" dirty="0" smtClean="0"/>
              <a:t>Lea </a:t>
            </a:r>
            <a:r>
              <a:rPr lang="es-CO" sz="2400" dirty="0" smtClean="0">
                <a:solidFill>
                  <a:srgbClr val="FF0000"/>
                </a:solidFill>
              </a:rPr>
              <a:t>2 Juan 2:3-4.</a:t>
            </a:r>
            <a:endParaRPr lang="es-CO" sz="24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501008"/>
            <a:ext cx="264604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485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Por todas estas razones, el verdadero parentesco no es siempre una cuestión de carne y hueso. Sigue siendo verdad que la sangre es un vínculo que nada puede romper, y que muchas personas encuentran su deleite y su paz en el círculo familiar; pero también es verdad que a veces </a:t>
            </a:r>
            <a:r>
              <a:rPr lang="es-CO" dirty="0" smtClean="0"/>
              <a:t>cuando tu te entregas a Cristo, los </a:t>
            </a:r>
            <a:r>
              <a:rPr lang="es-CO" dirty="0"/>
              <a:t>más allegados familiarmente de una persona son los que menos la entienden, y que encuentra la verdadera amistad entre los que trabajan con ella por un ideal común y con, los que comparte una experiencia común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No se puede negar que, aunque un cristiano se encuentre con que los que están más cerca de él son los que menos simpatizan con él, siempre tendrá la comunión </a:t>
            </a:r>
            <a:r>
              <a:rPr lang="es-CO" dirty="0" smtClean="0"/>
              <a:t>de familia con lo s hermanos espirituales.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7764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1296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51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5400" b="1" i="1" dirty="0" smtClean="0">
                <a:latin typeface="Agency FB" pitchFamily="34" charset="0"/>
              </a:rPr>
              <a:t>Conclusión</a:t>
            </a:r>
            <a:endParaRPr lang="es-CO" sz="54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Sal 27:10</a:t>
            </a:r>
            <a:r>
              <a:rPr lang="es-CO" dirty="0" smtClean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Aunque </a:t>
            </a:r>
            <a:r>
              <a:rPr lang="es-CO" dirty="0">
                <a:latin typeface="Agency FB" pitchFamily="34" charset="0"/>
              </a:rPr>
              <a:t>mi padre y mi madre me dejen, con todo, Jehovah me </a:t>
            </a:r>
            <a:r>
              <a:rPr lang="es-CO" dirty="0" smtClean="0">
                <a:latin typeface="Agency FB" pitchFamily="34" charset="0"/>
              </a:rPr>
              <a:t>recogerá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/>
              <a:t>Recuerda, si tu estas dispuesto a echar tu suerte con Jesús y su mensaje de salvación, Él no </a:t>
            </a:r>
            <a:r>
              <a:rPr lang="es-CO" dirty="0"/>
              <a:t>te defraudará, Él dice: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Cosas </a:t>
            </a:r>
            <a:r>
              <a:rPr lang="es-CO" dirty="0">
                <a:latin typeface="Agency FB" pitchFamily="34" charset="0"/>
              </a:rPr>
              <a:t>que ojo no vio ni oído oyó, que ni han surgido en el corazón del hombre, son las que Dios ha preparado para los que le </a:t>
            </a:r>
            <a:r>
              <a:rPr lang="es-CO" dirty="0" smtClean="0">
                <a:latin typeface="Agency FB" pitchFamily="34" charset="0"/>
              </a:rPr>
              <a:t>aman</a:t>
            </a:r>
            <a:r>
              <a:rPr lang="es-CO" dirty="0" smtClean="0"/>
              <a:t>». </a:t>
            </a:r>
            <a:r>
              <a:rPr lang="es-CO" dirty="0" smtClean="0">
                <a:solidFill>
                  <a:srgbClr val="FF0000"/>
                </a:solidFill>
              </a:rPr>
              <a:t>(1Cor.2:9).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Por tanto, no te desanimes, sigue adelante que Cristo te ama como nadie te ha amado, Él es más que una madre, padre, amigos o hermanos.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Que Dios te bendiga. Amen.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8794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1036</Words>
  <Application>Microsoft Office PowerPoint</Application>
  <PresentationFormat>Presentación en pantalla (4:3)</PresentationFormat>
  <Paragraphs>35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Tema de Office</vt:lpstr>
      <vt:lpstr> REQUICITO PARA SER  HERMANO DE JESÚS</vt:lpstr>
      <vt:lpstr>Presentación de PowerPoint</vt:lpstr>
      <vt:lpstr>EL VERDADERO PARENTESCO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REQUICITO PARA SER HERMANO DE JESÚS</dc:title>
  <dc:creator>FAMILIA FIERRO CH</dc:creator>
  <cp:lastModifiedBy>FAMILIA FIERRO CH</cp:lastModifiedBy>
  <cp:revision>42</cp:revision>
  <dcterms:created xsi:type="dcterms:W3CDTF">2013-11-08T12:43:02Z</dcterms:created>
  <dcterms:modified xsi:type="dcterms:W3CDTF">2014-04-25T10:09:42Z</dcterms:modified>
</cp:coreProperties>
</file>